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349" r:id="rId3"/>
    <p:sldId id="350" r:id="rId4"/>
    <p:sldId id="342" r:id="rId5"/>
    <p:sldId id="345" r:id="rId6"/>
    <p:sldId id="347" r:id="rId7"/>
    <p:sldId id="346" r:id="rId8"/>
    <p:sldId id="343" r:id="rId9"/>
    <p:sldId id="348" r:id="rId10"/>
    <p:sldId id="344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567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l-NL" altLang="nl-NL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l-NL" altLang="nl-NL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l-NL" altLang="nl-NL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A183959-528A-4747-A5BD-2CEFEF1D3D3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91176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3075A-084E-46AA-A6AB-D93B970B489B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CFEBD-9DFC-42AF-A7A1-69DFA512B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44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9" name="Picture 19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4963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3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 flipH="1">
            <a:off x="107950" y="1844675"/>
            <a:ext cx="179388" cy="36385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Klik om de stijl te bewerken</a:t>
            </a:r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 flipH="1">
            <a:off x="107950" y="1844675"/>
            <a:ext cx="179388" cy="367188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80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70274A-8598-4844-ACF1-120A1D03FFBF}" type="slidenum">
              <a:rPr lang="nl-NL" altLang="nl-NL"/>
              <a:pPr/>
              <a:t>‹nr.›</a:t>
            </a:fld>
            <a:endParaRPr lang="nl-NL" altLang="nl-NL"/>
          </a:p>
        </p:txBody>
      </p:sp>
      <p:pic>
        <p:nvPicPr>
          <p:cNvPr id="14" name="Picture 5" descr="trapeziu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3529013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21" name="Rectangle 21"/>
          <p:cNvSpPr>
            <a:spLocks noChangeArrowheads="1"/>
          </p:cNvSpPr>
          <p:nvPr/>
        </p:nvSpPr>
        <p:spPr bwMode="auto">
          <a:xfrm>
            <a:off x="4932040" y="3861048"/>
            <a:ext cx="287972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000">
                <a:solidFill>
                  <a:schemeClr val="bg1"/>
                </a:solidFill>
                <a:latin typeface="Lucida Sans" pitchFamily="34" charset="0"/>
              </a:defRPr>
            </a:lvl1pPr>
            <a:lvl2pPr algn="ctr">
              <a:spcBef>
                <a:spcPct val="20000"/>
              </a:spcBef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algn="ctr">
              <a:spcBef>
                <a:spcPct val="20000"/>
              </a:spcBef>
              <a:defRPr sz="1600">
                <a:solidFill>
                  <a:schemeClr val="tx1"/>
                </a:solidFill>
                <a:latin typeface="Lucida Sans" pitchFamily="34" charset="0"/>
              </a:defRPr>
            </a:lvl3pPr>
            <a:lvl4pPr algn="ctr">
              <a:spcBef>
                <a:spcPct val="20000"/>
              </a:spcBef>
              <a:defRPr sz="1600">
                <a:solidFill>
                  <a:schemeClr val="tx1"/>
                </a:solidFill>
                <a:latin typeface="Lucida Sans" pitchFamily="34" charset="0"/>
              </a:defRPr>
            </a:lvl4pPr>
            <a:lvl5pPr algn="ctr">
              <a:spcBef>
                <a:spcPct val="20000"/>
              </a:spcBef>
              <a:defRPr sz="1600">
                <a:solidFill>
                  <a:schemeClr val="tx1"/>
                </a:solidFill>
                <a:latin typeface="Lucida Sans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nl-NL" altLang="nl-NL" dirty="0"/>
              <a:t>Hier komt tekst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 rot="16200000">
            <a:off x="2519771" y="-639451"/>
            <a:ext cx="4104458" cy="82089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37AE9C-878B-4482-8207-CFD15A61E50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670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9" name="Picture 19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4963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3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 flipH="1">
            <a:off x="107950" y="1844675"/>
            <a:ext cx="179388" cy="36385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Klik om de stijl te bewerken</a:t>
            </a:r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 flipH="1">
            <a:off x="107950" y="1844675"/>
            <a:ext cx="179388" cy="367188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1280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70274A-8598-4844-ACF1-120A1D03FFB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pic>
        <p:nvPicPr>
          <p:cNvPr id="14" name="Picture 5" descr="trapeziu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3529013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21" name="Rectangle 21"/>
          <p:cNvSpPr>
            <a:spLocks noChangeArrowheads="1"/>
          </p:cNvSpPr>
          <p:nvPr/>
        </p:nvSpPr>
        <p:spPr bwMode="auto">
          <a:xfrm>
            <a:off x="4932040" y="3861048"/>
            <a:ext cx="287972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000">
                <a:solidFill>
                  <a:schemeClr val="bg1"/>
                </a:solidFill>
                <a:latin typeface="Lucida Sans" pitchFamily="34" charset="0"/>
              </a:defRPr>
            </a:lvl1pPr>
            <a:lvl2pPr algn="ctr">
              <a:spcBef>
                <a:spcPct val="20000"/>
              </a:spcBef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algn="ctr">
              <a:spcBef>
                <a:spcPct val="20000"/>
              </a:spcBef>
              <a:defRPr sz="1600">
                <a:solidFill>
                  <a:schemeClr val="tx1"/>
                </a:solidFill>
                <a:latin typeface="Lucida Sans" pitchFamily="34" charset="0"/>
              </a:defRPr>
            </a:lvl3pPr>
            <a:lvl4pPr algn="ctr">
              <a:spcBef>
                <a:spcPct val="20000"/>
              </a:spcBef>
              <a:defRPr sz="1600">
                <a:solidFill>
                  <a:schemeClr val="tx1"/>
                </a:solidFill>
                <a:latin typeface="Lucida Sans" pitchFamily="34" charset="0"/>
              </a:defRPr>
            </a:lvl4pPr>
            <a:lvl5pPr algn="ctr">
              <a:spcBef>
                <a:spcPct val="20000"/>
              </a:spcBef>
              <a:defRPr sz="1600">
                <a:solidFill>
                  <a:schemeClr val="tx1"/>
                </a:solidFill>
                <a:latin typeface="Lucida Sans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nl-NL" altLang="nl-NL" dirty="0">
                <a:solidFill>
                  <a:srgbClr val="FFFFFF"/>
                </a:solidFill>
              </a:rPr>
              <a:t>Hier komt tekst</a:t>
            </a:r>
          </a:p>
        </p:txBody>
      </p:sp>
    </p:spTree>
    <p:extLst>
      <p:ext uri="{BB962C8B-B14F-4D97-AF65-F5344CB8AC3E}">
        <p14:creationId xmlns:p14="http://schemas.microsoft.com/office/powerpoint/2010/main" val="240347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552772-56C6-4674-B746-8638F16784C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7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040" y="4077072"/>
            <a:ext cx="7772400" cy="1362075"/>
          </a:xfr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nl-NL" sz="2000" dirty="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60040" y="250487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1F3D0C-02B8-48E6-ABA7-E9E552D7B535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5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9F33BA-3328-4A9C-8228-9C0B50A6B93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3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9C131-05D6-43C2-8C29-DA701E86A11B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1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BA1AC1-C362-4962-AC99-F2F5C51FE35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2194C5-6A22-4A0F-A456-BC7D1C1D94F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3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C67113-8AAF-427C-AD78-CB850F07545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1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DB9AF3-F608-4FE8-9BCF-ECA9E1945325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6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552772-56C6-4674-B746-8638F16784C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8807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 rot="16200000">
            <a:off x="2519771" y="-639451"/>
            <a:ext cx="4104458" cy="82089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37AE9C-878B-4482-8207-CFD15A61E50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0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040" y="4077072"/>
            <a:ext cx="7772400" cy="1362075"/>
          </a:xfr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nl-NL" sz="2000" dirty="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60040" y="250487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1F3D0C-02B8-48E6-ABA7-E9E552D7B53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089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9F33BA-3328-4A9C-8228-9C0B50A6B93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7173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9C131-05D6-43C2-8C29-DA701E86A11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575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BA1AC1-C362-4962-AC99-F2F5C51FE35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0655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2194C5-6A22-4A0F-A456-BC7D1C1D94F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4076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C67113-8AAF-427C-AD78-CB850F07545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252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DB9AF3-F608-4FE8-9BCF-ECA9E194532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5379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044037-A268-46E7-AC0D-F586AF403B07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 flipH="1">
            <a:off x="107950" y="1844675"/>
            <a:ext cx="179388" cy="36385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044037-A268-46E7-AC0D-F586AF403B0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 flipH="1">
            <a:off x="107950" y="1844675"/>
            <a:ext cx="179388" cy="36385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824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CC0000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ynIRAhoqoB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3"/>
            <a:ext cx="887861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5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4864769" cy="62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2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C:\Users\brabe002\AppData\Local\Microsoft\Windows\Temporary Internet Files\Content.IE5\3CMHTEYE\Smakkelaarsveld - 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7558"/>
            <a:ext cx="8820472" cy="586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85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896847" cy="527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5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" b="1982"/>
          <a:stretch/>
        </p:blipFill>
        <p:spPr bwMode="auto">
          <a:xfrm>
            <a:off x="107504" y="836712"/>
            <a:ext cx="89776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68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C:\Users\brabe002\AppData\Local\Microsoft\Windows\Temporary Internet Files\Content.IE5\R0JIBTSW\Vijfsprong Ostadelaan na herinrich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883"/>
            <a:ext cx="9144000" cy="397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94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C:\Users\brabe002\AppData\Local\Microsoft\Windows\Temporary Internet Files\Content.IE5\3U8INH01\stoplicht Smakkelaarsveld - Ruud Ditew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63"/>
            <a:ext cx="8890617" cy="59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5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8784976" cy="585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8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C:\Users\brabe002\AppData\Local\Microsoft\Windows\Temporary Internet Files\Content.IE5\3CMHTEYE\mobiliteit2_Robert Oosterbro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1" y="476672"/>
            <a:ext cx="8748464" cy="582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1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fault 13">
      <a:dk1>
        <a:srgbClr val="000000"/>
      </a:dk1>
      <a:lt1>
        <a:srgbClr val="FFFFFF"/>
      </a:lt1>
      <a:dk2>
        <a:srgbClr val="CC0000"/>
      </a:dk2>
      <a:lt2>
        <a:srgbClr val="808080"/>
      </a:lt2>
      <a:accent1>
        <a:srgbClr val="CC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B90000"/>
      </a:accent6>
      <a:hlink>
        <a:srgbClr val="080808"/>
      </a:hlink>
      <a:folHlink>
        <a:srgbClr val="4D4D4D"/>
      </a:folHlink>
    </a:clrScheme>
    <a:fontScheme name="defaul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CC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90000"/>
        </a:accent6>
        <a:hlink>
          <a:srgbClr val="080808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default 13">
      <a:dk1>
        <a:srgbClr val="000000"/>
      </a:dk1>
      <a:lt1>
        <a:srgbClr val="FFFFFF"/>
      </a:lt1>
      <a:dk2>
        <a:srgbClr val="CC0000"/>
      </a:dk2>
      <a:lt2>
        <a:srgbClr val="808080"/>
      </a:lt2>
      <a:accent1>
        <a:srgbClr val="CC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B90000"/>
      </a:accent6>
      <a:hlink>
        <a:srgbClr val="080808"/>
      </a:hlink>
      <a:folHlink>
        <a:srgbClr val="4D4D4D"/>
      </a:folHlink>
    </a:clrScheme>
    <a:fontScheme name="defaul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CC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90000"/>
        </a:accent6>
        <a:hlink>
          <a:srgbClr val="080808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0</Words>
  <Application>Microsoft Office PowerPoint</Application>
  <PresentationFormat>Diavoorstelling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1" baseType="lpstr">
      <vt:lpstr>Blank</vt:lpstr>
      <vt:lpstr>1_Blank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Gemeente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Moniek van der Sanden</dc:creator>
  <cp:lastModifiedBy>Braber, Annelies den</cp:lastModifiedBy>
  <cp:revision>45</cp:revision>
  <dcterms:created xsi:type="dcterms:W3CDTF">2015-02-16T16:23:14Z</dcterms:created>
  <dcterms:modified xsi:type="dcterms:W3CDTF">2016-11-09T11:19:34Z</dcterms:modified>
</cp:coreProperties>
</file>