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6EE8AD5D-0D0D-4F52-BBED-01D204D8E6C9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F03FB-CE27-4251-B8FF-1F9F4F38149E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74C83-D09C-42F0-8F6A-CB0C6C48A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97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D596E9-8DCB-44CA-B7DC-50CAC16407B5}" type="slidenum">
              <a:rPr lang="nl-NL" altLang="nl-NL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nl-NL" altLang="nl-NL" sz="1400" smtClean="0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5175" cy="4003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8009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3B6EA-4A2A-4DB8-AF26-B97F248034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68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15A00-C0D6-4299-BFA8-C71F4E7373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767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22401" y="273629"/>
            <a:ext cx="2737920" cy="5610829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29440" cy="561082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57A35-67C1-4BEF-97DC-3C30026825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554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51680" cy="1130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E4E0E-34FB-44E1-8ED3-CF9C56EE8E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124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84EC0-9EF9-40E6-9D87-AFA7AC6904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386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A05A-83F2-4A56-B3DE-C64ABD41C0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996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260800" cy="428012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53761" y="1604329"/>
            <a:ext cx="5262719" cy="428012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400DF-AC45-4A27-B9B8-C3E4B87642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06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47AEB-4F24-4070-800F-66DBC07478D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173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0548-1479-49C7-8ADA-1D3561DE70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281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F82F6-27C4-4540-BC5D-9502583B058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150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9CBAE-8D16-451F-A98B-1C94B5A008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537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08BB9-2202-4FBB-B81F-7EE6EBF9935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524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51680" cy="113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707839" cy="428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de opmaak van de overzichtstekst te bewerken</a:t>
            </a:r>
          </a:p>
          <a:p>
            <a:pPr lvl="1"/>
            <a:r>
              <a:rPr lang="en-GB" altLang="nl-NL" smtClean="0"/>
              <a:t>Tweede overzichtsniveau</a:t>
            </a:r>
          </a:p>
          <a:p>
            <a:pPr lvl="2"/>
            <a:r>
              <a:rPr lang="en-GB" altLang="nl-NL" smtClean="0"/>
              <a:t>Derde overzichtsniveau</a:t>
            </a:r>
          </a:p>
          <a:p>
            <a:pPr lvl="3"/>
            <a:r>
              <a:rPr lang="en-GB" altLang="nl-NL" smtClean="0"/>
              <a:t>Vierde overzichtsniveau</a:t>
            </a:r>
          </a:p>
          <a:p>
            <a:pPr lvl="4"/>
            <a:r>
              <a:rPr lang="en-GB" altLang="nl-NL" smtClean="0"/>
              <a:t>Vijfde overzichtsniveau</a:t>
            </a:r>
          </a:p>
          <a:p>
            <a:pPr lvl="4"/>
            <a:r>
              <a:rPr lang="en-GB" altLang="nl-NL" smtClean="0"/>
              <a:t>Zesde overzichtsniveau</a:t>
            </a:r>
          </a:p>
          <a:p>
            <a:pPr lvl="4"/>
            <a:r>
              <a:rPr lang="en-GB" altLang="nl-NL" smtClean="0"/>
              <a:t>Zevende overzichtsniveau</a:t>
            </a:r>
          </a:p>
          <a:p>
            <a:pPr lvl="4"/>
            <a:r>
              <a:rPr lang="en-GB" altLang="nl-NL" smtClean="0"/>
              <a:t>Achtste overzichtsniveau</a:t>
            </a:r>
          </a:p>
          <a:p>
            <a:pPr lvl="4"/>
            <a:r>
              <a:rPr lang="en-GB" altLang="nl-NL" smtClean="0"/>
              <a:t>Negende overzichtsniveau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8641" y="6247376"/>
            <a:ext cx="2820479" cy="45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alt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70240" y="6247376"/>
            <a:ext cx="3845761" cy="45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41761" y="6247376"/>
            <a:ext cx="2820479" cy="45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A2ABEF-910F-459B-AFED-BC45A84B5A14}" type="slidenum">
              <a:rPr lang="nl-NL" altLang="nl-NL" smtClean="0"/>
              <a:pPr defTabSz="407571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624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281245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696017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110789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525561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11079" indent="-311079" algn="l" defTabSz="407571" rtl="0" eaLnBrk="0" fontAlgn="base" hangingPunct="0">
        <a:lnSpc>
          <a:spcPct val="93000"/>
        </a:lnSpc>
        <a:spcBef>
          <a:spcPct val="0"/>
        </a:spcBef>
        <a:spcAft>
          <a:spcPts val="1282"/>
        </a:spcAft>
        <a:buClr>
          <a:srgbClr val="000000"/>
        </a:buClr>
        <a:buSzPct val="100000"/>
        <a:buFont typeface="Times New Roman" panose="02020603050405020304" pitchFamily="18" charset="0"/>
        <a:defRPr sz="2903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anose="02020603050405020304" pitchFamily="18" charset="0"/>
        <a:defRPr sz="2540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anose="02020603050405020304" pitchFamily="18" charset="0"/>
        <a:defRPr sz="2177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anose="02020603050405020304" pitchFamily="18" charset="0"/>
        <a:defRPr sz="1814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anose="02020603050405020304" pitchFamily="18" charset="0"/>
        <a:defRPr sz="1814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uBdf9jYj7o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2072219" y="97931"/>
            <a:ext cx="8164217" cy="1306218"/>
          </a:xfrm>
        </p:spPr>
        <p:txBody>
          <a:bodyPr/>
          <a:lstStyle/>
          <a:p>
            <a:pPr eaLnBrk="1"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nl-NL" altLang="nl-NL" smtClean="0">
                <a:solidFill>
                  <a:srgbClr val="0099FF"/>
                </a:solidFill>
              </a:rPr>
              <a:t>Programma</a:t>
            </a:r>
            <a:br>
              <a:rPr lang="nl-NL" altLang="nl-NL" smtClean="0">
                <a:solidFill>
                  <a:srgbClr val="0099FF"/>
                </a:solidFill>
              </a:rPr>
            </a:br>
            <a:r>
              <a:rPr lang="nl-NL" altLang="nl-NL" sz="1814">
                <a:solidFill>
                  <a:srgbClr val="4C4C4C"/>
                </a:solidFill>
              </a:rPr>
              <a:t>Twitter mee via @Fietscommunity</a:t>
            </a:r>
            <a:endParaRPr lang="nl-NL" altLang="nl-NL" smtClean="0">
              <a:solidFill>
                <a:srgbClr val="0099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72219" y="1404148"/>
            <a:ext cx="8164217" cy="4245566"/>
          </a:xfrm>
        </p:spPr>
        <p:txBody>
          <a:bodyPr/>
          <a:lstStyle/>
          <a:p>
            <a:r>
              <a:rPr lang="nl-NL" sz="1100" dirty="0"/>
              <a:t>13:15-13:45	Inloop</a:t>
            </a:r>
            <a:endParaRPr lang="nl-NL" sz="1100" b="1" dirty="0"/>
          </a:p>
          <a:p>
            <a:r>
              <a:rPr lang="nl-NL" sz="1100" dirty="0"/>
              <a:t>13:45-14:00 	Opening en toelichting op het programma (Jan Klinkenberg)</a:t>
            </a:r>
            <a:endParaRPr lang="nl-NL" sz="1100" b="1" dirty="0"/>
          </a:p>
          <a:p>
            <a:r>
              <a:rPr lang="nl-NL" sz="1100" dirty="0"/>
              <a:t>14:00-14:30 	Presentatie boek </a:t>
            </a:r>
            <a:r>
              <a:rPr lang="nl-NL" sz="1100" dirty="0" err="1"/>
              <a:t>Cycling</a:t>
            </a:r>
            <a:r>
              <a:rPr lang="nl-NL" sz="1100" dirty="0"/>
              <a:t> Cities (Ruth Oldenziel hoogleraar Geschiedenis der Techniek, TU Eindhoven)</a:t>
            </a:r>
            <a:endParaRPr lang="nl-NL" sz="1100" b="1" dirty="0"/>
          </a:p>
          <a:p>
            <a:r>
              <a:rPr lang="nl-NL" sz="1100" dirty="0"/>
              <a:t>14:30-14:50 	Presentatie nieuwe website www.Fietscommunity.nl (Rob van der Bijl)</a:t>
            </a:r>
            <a:endParaRPr lang="nl-NL" sz="1100" b="1" dirty="0"/>
          </a:p>
          <a:p>
            <a:r>
              <a:rPr lang="nl-NL" sz="1100" dirty="0"/>
              <a:t>14:50-15:15 	Pauze</a:t>
            </a:r>
            <a:endParaRPr lang="nl-NL" sz="1100" b="1" dirty="0"/>
          </a:p>
          <a:p>
            <a:r>
              <a:rPr lang="nl-NL" sz="1100" dirty="0"/>
              <a:t>15:15-16:00 	</a:t>
            </a:r>
            <a:r>
              <a:rPr lang="nl-NL" sz="1100" dirty="0" err="1"/>
              <a:t>Cycling</a:t>
            </a:r>
            <a:r>
              <a:rPr lang="nl-NL" sz="1100" dirty="0"/>
              <a:t> Cities </a:t>
            </a:r>
            <a:r>
              <a:rPr lang="nl-NL" sz="1100" dirty="0" smtClean="0"/>
              <a:t>Utrecht en Eindhoven: </a:t>
            </a:r>
            <a:r>
              <a:rPr lang="nl-NL" sz="1100" i="1" dirty="0"/>
              <a:t>toekomst van de stad</a:t>
            </a:r>
            <a:r>
              <a:rPr lang="nl-NL" sz="1100" i="1" dirty="0" smtClean="0"/>
              <a:t>, </a:t>
            </a:r>
            <a:r>
              <a:rPr lang="nl-NL" sz="1100" i="1" dirty="0"/>
              <a:t>positie van de fiets, onderzoekbehoefte e.d.</a:t>
            </a:r>
            <a:r>
              <a:rPr lang="nl-NL" sz="1100" dirty="0"/>
              <a:t> </a:t>
            </a:r>
            <a:endParaRPr lang="nl-NL" sz="1100" b="1" dirty="0"/>
          </a:p>
          <a:p>
            <a:r>
              <a:rPr lang="nl-NL" sz="1100" dirty="0" smtClean="0"/>
              <a:t>			- </a:t>
            </a:r>
            <a:r>
              <a:rPr lang="nl-NL" sz="1100" dirty="0"/>
              <a:t>Annelies den Braber, coördinator </a:t>
            </a:r>
            <a:r>
              <a:rPr lang="nl-NL" sz="1100" dirty="0" smtClean="0"/>
              <a:t>fietsbeleid, Utrecht  </a:t>
            </a:r>
            <a:r>
              <a:rPr lang="nl-NL" sz="1100" dirty="0"/>
              <a:t/>
            </a:r>
            <a:br>
              <a:rPr lang="nl-NL" sz="1100" dirty="0"/>
            </a:br>
            <a:r>
              <a:rPr lang="nl-NL" sz="1100" dirty="0"/>
              <a:t>         	</a:t>
            </a:r>
            <a:r>
              <a:rPr lang="nl-NL" sz="1100" dirty="0" smtClean="0"/>
              <a:t>- </a:t>
            </a:r>
            <a:r>
              <a:rPr lang="nl-NL" sz="1100" smtClean="0"/>
              <a:t>Bas Braakman, </a:t>
            </a:r>
            <a:r>
              <a:rPr lang="nl-NL" sz="1100" dirty="0" smtClean="0"/>
              <a:t>verkeersplanoloog, Eindhoven </a:t>
            </a:r>
            <a:endParaRPr lang="nl-NL" sz="1100" b="1" dirty="0"/>
          </a:p>
          <a:p>
            <a:r>
              <a:rPr lang="nl-NL" sz="1100" dirty="0"/>
              <a:t>16:00-16:30 	Reflectie vanuit onderzoek en praktijk</a:t>
            </a:r>
            <a:endParaRPr lang="nl-NL" sz="1100" b="1" dirty="0"/>
          </a:p>
          <a:p>
            <a:r>
              <a:rPr lang="nl-NL" sz="1100" dirty="0" smtClean="0"/>
              <a:t>			- </a:t>
            </a:r>
            <a:r>
              <a:rPr lang="nl-NL" sz="1100" dirty="0"/>
              <a:t>Arnoud Lagendijk, hoogleraar Economische Geografie, Radboud Universiteit </a:t>
            </a:r>
            <a:r>
              <a:rPr lang="nl-NL" sz="1100" dirty="0" smtClean="0"/>
              <a:t>Nijmegen</a:t>
            </a:r>
            <a:r>
              <a:rPr lang="nl-NL" sz="1100" b="1" dirty="0"/>
              <a:t/>
            </a:r>
            <a:br>
              <a:rPr lang="nl-NL" sz="1100" b="1" dirty="0"/>
            </a:br>
            <a:r>
              <a:rPr lang="nl-NL" sz="1100" b="1" dirty="0" smtClean="0"/>
              <a:t>		</a:t>
            </a:r>
            <a:r>
              <a:rPr lang="nl-NL" sz="1100" dirty="0" smtClean="0"/>
              <a:t>- </a:t>
            </a:r>
            <a:r>
              <a:rPr lang="nl-NL" sz="1100" dirty="0"/>
              <a:t>Wim Bot, medewerker beleidsbeïnvloeding, Fietsersbond </a:t>
            </a:r>
            <a:endParaRPr lang="nl-NL" sz="1100" b="1" dirty="0"/>
          </a:p>
          <a:p>
            <a:r>
              <a:rPr lang="nl-NL" sz="1100" dirty="0"/>
              <a:t>16:30-17:00 	Discussie, o.a. over de betekenis voor de activiteiten van de </a:t>
            </a:r>
            <a:r>
              <a:rPr lang="nl-NL" sz="1100" dirty="0" err="1"/>
              <a:t>Fietscommunity</a:t>
            </a:r>
            <a:r>
              <a:rPr lang="nl-NL" sz="1100" dirty="0"/>
              <a:t> (Jan Klinkenberg en Rob van der Bijl)</a:t>
            </a:r>
            <a:endParaRPr lang="nl-NL" sz="1100" b="1" dirty="0"/>
          </a:p>
          <a:p>
            <a:r>
              <a:rPr lang="nl-NL" sz="1100" b="1" dirty="0"/>
              <a:t>17:00-18:00 	Afsluiting en borrel</a:t>
            </a:r>
            <a:r>
              <a:rPr lang="nl-NL" altLang="nl-NL" sz="907" dirty="0"/>
              <a:t/>
            </a:r>
            <a:br>
              <a:rPr lang="nl-NL" altLang="nl-NL" sz="907" dirty="0"/>
            </a:br>
            <a:endParaRPr lang="nl-NL" altLang="nl-NL" sz="907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89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u="sng" dirty="0">
                <a:hlinkClick r:id="rId2"/>
              </a:rPr>
              <a:t>https://www.youtube.com/watch?v=XuBdf9jYj7o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7817415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Breedbeeld</PresentationFormat>
  <Paragraphs>14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Microsoft YaHei</vt:lpstr>
      <vt:lpstr>Arial</vt:lpstr>
      <vt:lpstr>Calibri</vt:lpstr>
      <vt:lpstr>Times New Roman</vt:lpstr>
      <vt:lpstr>1_Kantoorthema</vt:lpstr>
      <vt:lpstr>Programma Twitter mee via @Fietscommunity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Twitter mee via @Fietscommunity</dc:title>
  <dc:creator>Suzanne Bleijenberg</dc:creator>
  <cp:lastModifiedBy>Suzanne Bleijenberg</cp:lastModifiedBy>
  <cp:revision>2</cp:revision>
  <dcterms:created xsi:type="dcterms:W3CDTF">2016-11-08T10:02:24Z</dcterms:created>
  <dcterms:modified xsi:type="dcterms:W3CDTF">2016-11-09T10:22:44Z</dcterms:modified>
</cp:coreProperties>
</file>